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3" autoAdjust="0"/>
    <p:restoredTop sz="94660"/>
  </p:normalViewPr>
  <p:slideViewPr>
    <p:cSldViewPr snapToGrid="0">
      <p:cViewPr varScale="1">
        <p:scale>
          <a:sx n="89" d="100"/>
          <a:sy n="89" d="100"/>
        </p:scale>
        <p:origin x="114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0772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78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0632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935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8784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35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46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20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4367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6755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0732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9BF76-4A4F-42F7-B955-726590BB266B}" type="datetimeFigureOut">
              <a:rPr lang="en-US" smtClean="0"/>
              <a:t>3/30/2021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FFC26E-9753-4973-AA3B-75722458CA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778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14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449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8135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0244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93002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8292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5089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6388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Doug P. Smock</dc:creator>
  <cp:lastModifiedBy>Doug P. Smock</cp:lastModifiedBy>
  <cp:revision>1</cp:revision>
  <dcterms:created xsi:type="dcterms:W3CDTF">2021-03-30T17:11:34Z</dcterms:created>
  <dcterms:modified xsi:type="dcterms:W3CDTF">2021-03-30T17:11:50Z</dcterms:modified>
</cp:coreProperties>
</file>